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64" r:id="rId2"/>
  </p:sldMasterIdLst>
  <p:notesMasterIdLst>
    <p:notesMasterId r:id="rId4"/>
  </p:notesMasterIdLst>
  <p:handoutMasterIdLst>
    <p:handoutMasterId r:id="rId5"/>
  </p:handoutMasterIdLst>
  <p:sldIdLst>
    <p:sldId id="331" r:id="rId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6">
          <p15:clr>
            <a:srgbClr val="A4A3A4"/>
          </p15:clr>
        </p15:guide>
        <p15:guide id="2" pos="4581">
          <p15:clr>
            <a:srgbClr val="A4A3A4"/>
          </p15:clr>
        </p15:guide>
        <p15:guide id="3" pos="4590">
          <p15:clr>
            <a:srgbClr val="A4A3A4"/>
          </p15:clr>
        </p15:guide>
        <p15:guide id="4" pos="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181D"/>
    <a:srgbClr val="FEE8EA"/>
    <a:srgbClr val="E39DA7"/>
    <a:srgbClr val="C5394D"/>
    <a:srgbClr val="A71EB2"/>
    <a:srgbClr val="D4780F"/>
    <a:srgbClr val="E4AB14"/>
    <a:srgbClr val="263D7A"/>
    <a:srgbClr val="95AC40"/>
    <a:srgbClr val="26A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6461" autoAdjust="0"/>
  </p:normalViewPr>
  <p:slideViewPr>
    <p:cSldViewPr snapToGrid="0" snapToObjects="1">
      <p:cViewPr varScale="1">
        <p:scale>
          <a:sx n="124" d="100"/>
          <a:sy n="124" d="100"/>
        </p:scale>
        <p:origin x="954" y="102"/>
      </p:cViewPr>
      <p:guideLst>
        <p:guide orient="horz" pos="796"/>
        <p:guide pos="4581"/>
        <p:guide pos="4590"/>
        <p:guide pos="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3714" y="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226"/>
            <a:ext cx="2944813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0226"/>
            <a:ext cx="2944812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3A1CE0-68C7-4B55-91E6-3F18076EBEB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561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813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724691"/>
            <a:ext cx="5376862" cy="446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226"/>
            <a:ext cx="2944813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0226"/>
            <a:ext cx="2944812" cy="49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D67C6F-CB3B-4456-9A12-D96D28A1CFD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264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7288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67C6F-CB3B-4456-9A12-D96D28A1CFD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83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Line 1031"/>
          <p:cNvSpPr>
            <a:spLocks noChangeShapeType="1"/>
          </p:cNvSpPr>
          <p:nvPr/>
        </p:nvSpPr>
        <p:spPr bwMode="auto">
          <a:xfrm>
            <a:off x="0" y="1255713"/>
            <a:ext cx="9144000" cy="0"/>
          </a:xfrm>
          <a:prstGeom prst="line">
            <a:avLst/>
          </a:prstGeom>
          <a:noFill/>
          <a:ln w="15875">
            <a:solidFill>
              <a:srgbClr val="A0AAB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152" name="Line 1032"/>
          <p:cNvSpPr>
            <a:spLocks noChangeShapeType="1"/>
          </p:cNvSpPr>
          <p:nvPr/>
        </p:nvSpPr>
        <p:spPr bwMode="auto">
          <a:xfrm>
            <a:off x="7277100" y="0"/>
            <a:ext cx="0" cy="6858000"/>
          </a:xfrm>
          <a:prstGeom prst="line">
            <a:avLst/>
          </a:prstGeom>
          <a:noFill/>
          <a:ln w="15875">
            <a:solidFill>
              <a:srgbClr val="A0AAB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pic>
        <p:nvPicPr>
          <p:cNvPr id="6160" name="Picture 1040" descr="H:\Allgemein\SRH-Logo_mittel1_ia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2226" y="3046413"/>
            <a:ext cx="4702175" cy="2068512"/>
          </a:xfrm>
          <a:prstGeom prst="rect">
            <a:avLst/>
          </a:prstGeom>
          <a:noFill/>
        </p:spPr>
      </p:pic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785787" y="5214950"/>
            <a:ext cx="5643602" cy="1143008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228602"/>
            <a:ext cx="6858048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de-DE" dirty="0" smtClean="0"/>
              <a:t>Titelmasterformat durch Klicken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761999" y="1600202"/>
            <a:ext cx="3186000" cy="457199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4071934" y="1600202"/>
            <a:ext cx="3184650" cy="457199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zwei Texte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4000497" y="3214686"/>
            <a:ext cx="5143504" cy="3643314"/>
          </a:xfrm>
        </p:spPr>
        <p:txBody>
          <a:bodyPr/>
          <a:lstStyle>
            <a:lvl1pPr algn="ctr">
              <a:buNone/>
              <a:defRPr/>
            </a:lvl1pPr>
          </a:lstStyle>
          <a:p>
            <a:r>
              <a:rPr lang="de-DE" dirty="0" smtClean="0"/>
              <a:t>Bild durch Klicken einfügen</a:t>
            </a:r>
            <a:endParaRPr lang="de-DE" dirty="0"/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762000" y="1600202"/>
            <a:ext cx="6510338" cy="146454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762000" y="3214688"/>
            <a:ext cx="3106615" cy="29575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000" y="3216581"/>
            <a:ext cx="6510338" cy="84296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Zwischenüberschrift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762000" y="4190163"/>
            <a:ext cx="6510338" cy="198203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625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828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746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067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514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75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1. Sitzung Lenkungsgruppe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Rückbau MVA Stellingen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762000" y="1600202"/>
            <a:ext cx="6510338" cy="4571999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528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595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7857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993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86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Rand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7286626" y="1035051"/>
            <a:ext cx="1857374" cy="5594349"/>
          </a:xfrm>
        </p:spPr>
        <p:txBody>
          <a:bodyPr/>
          <a:lstStyle>
            <a:lvl1pPr marL="14288" indent="-14288" algn="ctr">
              <a:buNone/>
              <a:defRPr/>
            </a:lvl1pPr>
          </a:lstStyle>
          <a:p>
            <a:r>
              <a:rPr lang="de-DE" dirty="0" smtClean="0"/>
              <a:t>Bild durch Klicken einfügen</a:t>
            </a:r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762000" y="1600202"/>
            <a:ext cx="6510338" cy="457199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63651"/>
            <a:ext cx="7272338" cy="5594349"/>
          </a:xfrm>
        </p:spPr>
        <p:txBody>
          <a:bodyPr/>
          <a:lstStyle>
            <a:lvl1pPr algn="ctr">
              <a:buNone/>
              <a:defRPr/>
            </a:lvl1pPr>
          </a:lstStyle>
          <a:p>
            <a:r>
              <a:rPr lang="de-DE" dirty="0" smtClean="0"/>
              <a:t>Bild durch Klicken einfügen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72200" y="6400800"/>
            <a:ext cx="990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D1A8BA-7903-4A2A-977D-E38549BD7AD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Diagrammplatzhalter 8"/>
          <p:cNvSpPr>
            <a:spLocks noGrp="1"/>
          </p:cNvSpPr>
          <p:nvPr>
            <p:ph type="chart" sz="quarter" idx="13"/>
          </p:nvPr>
        </p:nvSpPr>
        <p:spPr>
          <a:xfrm>
            <a:off x="762000" y="1609725"/>
            <a:ext cx="6510338" cy="4649788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762000" y="1600200"/>
            <a:ext cx="6510338" cy="4572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Objekt durch Klicken einfügen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170363" y="1263651"/>
            <a:ext cx="3101976" cy="4916488"/>
          </a:xfrm>
        </p:spPr>
        <p:txBody>
          <a:bodyPr/>
          <a:lstStyle>
            <a:lvl1pPr algn="ctr">
              <a:buNone/>
              <a:defRPr/>
            </a:lvl1pPr>
          </a:lstStyle>
          <a:p>
            <a:r>
              <a:rPr lang="de-DE" dirty="0" smtClean="0"/>
              <a:t>Bild durch Klicken einfügen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762000" y="1600202"/>
            <a:ext cx="3247292" cy="457199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Bildplatzhalter 8"/>
          <p:cNvSpPr>
            <a:spLocks noGrp="1"/>
          </p:cNvSpPr>
          <p:nvPr>
            <p:ph type="pic" sz="quarter" idx="14" hasCustomPrompt="1"/>
          </p:nvPr>
        </p:nvSpPr>
        <p:spPr>
          <a:xfrm>
            <a:off x="7286626" y="5466303"/>
            <a:ext cx="1857374" cy="1391696"/>
          </a:xfrm>
        </p:spPr>
        <p:txBody>
          <a:bodyPr/>
          <a:lstStyle>
            <a:lvl1pPr marL="14288" marR="0" indent="-142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181D"/>
              </a:buClr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de-DE" dirty="0" smtClean="0"/>
              <a:t>Bild durch Klicken einfügen</a:t>
            </a:r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5" hasCustomPrompt="1"/>
          </p:nvPr>
        </p:nvSpPr>
        <p:spPr>
          <a:xfrm>
            <a:off x="3225800" y="1263652"/>
            <a:ext cx="4046538" cy="4202113"/>
          </a:xfrm>
        </p:spPr>
        <p:txBody>
          <a:bodyPr/>
          <a:lstStyle>
            <a:lvl1pPr algn="ctr">
              <a:buNone/>
              <a:defRPr/>
            </a:lvl1pPr>
          </a:lstStyle>
          <a:p>
            <a:r>
              <a:rPr lang="de-DE" dirty="0" smtClean="0"/>
              <a:t>Bild durch Klicken einfügen</a:t>
            </a:r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762001" y="1600202"/>
            <a:ext cx="2282651" cy="457199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Obje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762001" y="1600200"/>
            <a:ext cx="3181350" cy="4572000"/>
          </a:xfrm>
        </p:spPr>
        <p:txBody>
          <a:bodyPr/>
          <a:lstStyle>
            <a:lvl1pPr algn="ctr">
              <a:buNone/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Objekt durch Klicken einfügen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095750" y="1600200"/>
            <a:ext cx="3181350" cy="4572000"/>
          </a:xfrm>
        </p:spPr>
        <p:txBody>
          <a:bodyPr/>
          <a:lstStyle>
            <a:lvl1pPr algn="ctr">
              <a:buNone/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Objekt durch Klicken einfügen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2"/>
            <a:ext cx="65151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65151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A232E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A232E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255713"/>
            <a:ext cx="9144000" cy="0"/>
          </a:xfrm>
          <a:prstGeom prst="line">
            <a:avLst/>
          </a:prstGeom>
          <a:noFill/>
          <a:ln w="15875">
            <a:solidFill>
              <a:srgbClr val="A0AAB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277100" y="0"/>
            <a:ext cx="0" cy="6858000"/>
          </a:xfrm>
          <a:prstGeom prst="line">
            <a:avLst/>
          </a:prstGeom>
          <a:noFill/>
          <a:ln w="15875">
            <a:solidFill>
              <a:srgbClr val="A0AAB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pic>
        <p:nvPicPr>
          <p:cNvPr id="1038" name="Picture 14" descr="H:\Allgemein\SRH-Logo_klein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29500" y="317500"/>
            <a:ext cx="15621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  <p:sldLayoutId id="2147483654" r:id="rId5"/>
    <p:sldLayoutId id="2147483662" r:id="rId6"/>
    <p:sldLayoutId id="2147483660" r:id="rId7"/>
    <p:sldLayoutId id="2147483661" r:id="rId8"/>
    <p:sldLayoutId id="2147483652" r:id="rId9"/>
    <p:sldLayoutId id="2147483663" r:id="rId10"/>
    <p:sldLayoutId id="2147483656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i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97181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84163" algn="l" rtl="0" eaLnBrk="1" fontAlgn="base" hangingPunct="1">
        <a:spcBef>
          <a:spcPct val="20000"/>
        </a:spcBef>
        <a:spcAft>
          <a:spcPct val="0"/>
        </a:spcAft>
        <a:buClr>
          <a:srgbClr val="97181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857250" indent="-284163" algn="l" rtl="0" eaLnBrk="1" fontAlgn="base" hangingPunct="1">
        <a:spcBef>
          <a:spcPct val="20000"/>
        </a:spcBef>
        <a:spcAft>
          <a:spcPct val="0"/>
        </a:spcAft>
        <a:buClr>
          <a:srgbClr val="97181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141413" indent="-282575" algn="l" rtl="0" eaLnBrk="1" fontAlgn="base" hangingPunct="1">
        <a:spcBef>
          <a:spcPct val="20000"/>
        </a:spcBef>
        <a:spcAft>
          <a:spcPct val="0"/>
        </a:spcAft>
        <a:buClr>
          <a:srgbClr val="97181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1428750" indent="-285750" algn="l" rtl="0" eaLnBrk="1" fontAlgn="base" hangingPunct="1">
        <a:spcBef>
          <a:spcPct val="20000"/>
        </a:spcBef>
        <a:spcAft>
          <a:spcPct val="0"/>
        </a:spcAft>
        <a:buClr>
          <a:srgbClr val="97181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1885950" indent="-285750" algn="l" rtl="0" eaLnBrk="1" fontAlgn="base" hangingPunct="1">
        <a:spcBef>
          <a:spcPct val="20000"/>
        </a:spcBef>
        <a:spcAft>
          <a:spcPct val="0"/>
        </a:spcAft>
        <a:buClr>
          <a:srgbClr val="97181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343150" indent="-285750" algn="l" rtl="0" eaLnBrk="1" fontAlgn="base" hangingPunct="1">
        <a:spcBef>
          <a:spcPct val="20000"/>
        </a:spcBef>
        <a:spcAft>
          <a:spcPct val="0"/>
        </a:spcAft>
        <a:buClr>
          <a:srgbClr val="97181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800350" indent="-285750" algn="l" rtl="0" eaLnBrk="1" fontAlgn="base" hangingPunct="1">
        <a:spcBef>
          <a:spcPct val="20000"/>
        </a:spcBef>
        <a:spcAft>
          <a:spcPct val="0"/>
        </a:spcAft>
        <a:buClr>
          <a:srgbClr val="97181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257550" indent="-285750" algn="l" rtl="0" eaLnBrk="1" fontAlgn="base" hangingPunct="1">
        <a:spcBef>
          <a:spcPct val="20000"/>
        </a:spcBef>
        <a:spcAft>
          <a:spcPct val="0"/>
        </a:spcAft>
        <a:buClr>
          <a:srgbClr val="97181D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BEC5-4CEF-4379-8594-9E8E677BCB42}" type="datetimeFigureOut">
              <a:rPr lang="de-DE" smtClean="0"/>
              <a:t>10.02.2016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F136-D1F6-4AD3-8FA4-F62F7A7ECC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98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04" y="1710000"/>
            <a:ext cx="6883801" cy="471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47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H 18x24">
  <a:themeElements>
    <a:clrScheme name="SRH 1">
      <a:dk1>
        <a:sysClr val="windowText" lastClr="000000"/>
      </a:dk1>
      <a:lt1>
        <a:sysClr val="window" lastClr="FFFFFF"/>
      </a:lt1>
      <a:dk2>
        <a:srgbClr val="263D7A"/>
      </a:dk2>
      <a:lt2>
        <a:srgbClr val="EEECE1"/>
      </a:lt2>
      <a:accent1>
        <a:srgbClr val="97181D"/>
      </a:accent1>
      <a:accent2>
        <a:srgbClr val="D4780F"/>
      </a:accent2>
      <a:accent3>
        <a:srgbClr val="E4AB14"/>
      </a:accent3>
      <a:accent4>
        <a:srgbClr val="95AC40"/>
      </a:accent4>
      <a:accent5>
        <a:srgbClr val="287755"/>
      </a:accent5>
      <a:accent6>
        <a:srgbClr val="263D7A"/>
      </a:accent6>
      <a:hlink>
        <a:srgbClr val="0000FF"/>
      </a:hlink>
      <a:folHlink>
        <a:srgbClr val="800080"/>
      </a:folHlink>
    </a:clrScheme>
    <a:fontScheme name="Larissa-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SRH 1">
      <a:dk1>
        <a:sysClr val="windowText" lastClr="000000"/>
      </a:dk1>
      <a:lt1>
        <a:sysClr val="window" lastClr="FFFFFF"/>
      </a:lt1>
      <a:dk2>
        <a:srgbClr val="263D7A"/>
      </a:dk2>
      <a:lt2>
        <a:srgbClr val="EEECE1"/>
      </a:lt2>
      <a:accent1>
        <a:srgbClr val="97181D"/>
      </a:accent1>
      <a:accent2>
        <a:srgbClr val="D4780F"/>
      </a:accent2>
      <a:accent3>
        <a:srgbClr val="E4AB14"/>
      </a:accent3>
      <a:accent4>
        <a:srgbClr val="95AC40"/>
      </a:accent4>
      <a:accent5>
        <a:srgbClr val="287755"/>
      </a:accent5>
      <a:accent6>
        <a:srgbClr val="263D7A"/>
      </a:accent6>
      <a:hlink>
        <a:srgbClr val="0000FF"/>
      </a:hlink>
      <a:folHlink>
        <a:srgbClr val="800080"/>
      </a:folHlink>
    </a:clrScheme>
    <a:fontScheme name="S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SRH 1">
      <a:dk1>
        <a:sysClr val="windowText" lastClr="000000"/>
      </a:dk1>
      <a:lt1>
        <a:sysClr val="window" lastClr="FFFFFF"/>
      </a:lt1>
      <a:dk2>
        <a:srgbClr val="263D7A"/>
      </a:dk2>
      <a:lt2>
        <a:srgbClr val="EEECE1"/>
      </a:lt2>
      <a:accent1>
        <a:srgbClr val="97181D"/>
      </a:accent1>
      <a:accent2>
        <a:srgbClr val="D4780F"/>
      </a:accent2>
      <a:accent3>
        <a:srgbClr val="E4AB14"/>
      </a:accent3>
      <a:accent4>
        <a:srgbClr val="95AC40"/>
      </a:accent4>
      <a:accent5>
        <a:srgbClr val="287755"/>
      </a:accent5>
      <a:accent6>
        <a:srgbClr val="263D7A"/>
      </a:accent6>
      <a:hlink>
        <a:srgbClr val="0000FF"/>
      </a:hlink>
      <a:folHlink>
        <a:srgbClr val="800080"/>
      </a:folHlink>
    </a:clrScheme>
    <a:fontScheme name="S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 FPA</Template>
  <TotalTime>0</TotalTime>
  <Words>1</Words>
  <Application>Microsoft Office PowerPoint</Application>
  <PresentationFormat>Bildschirmpräsentation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Wingdings</vt:lpstr>
      <vt:lpstr>SRH 18x24</vt:lpstr>
      <vt:lpstr>Benutzerdefiniertes Design</vt:lpstr>
      <vt:lpstr>PowerPoint-Präsentation</vt:lpstr>
    </vt:vector>
  </TitlesOfParts>
  <Company>Stadtreinigung Hamburg AoR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Aschhoff, Heinz-Gerd</dc:creator>
  <cp:lastModifiedBy>Hellermann, Rhea</cp:lastModifiedBy>
  <cp:revision>337</cp:revision>
  <cp:lastPrinted>2015-06-11T13:55:14Z</cp:lastPrinted>
  <dcterms:created xsi:type="dcterms:W3CDTF">2015-03-27T13:47:54Z</dcterms:created>
  <dcterms:modified xsi:type="dcterms:W3CDTF">2016-02-10T13:17:36Z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Anke Sellhorn-Timm</vt:lpwstr>
  </property>
  <property fmtid="{D5CDD505-2E9C-101B-9397-08002B2CF9AE}" pid="3" name="Office">
    <vt:i4>2000</vt:i4>
  </property>
</Properties>
</file>